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AED49B-1227-44A7-ACC8-C2AFDBAF3ED7}" v="6" dt="2022-02-22T12:42:13.756"/>
    <p1510:client id="{A81D7F74-F94C-458F-8B35-2F7BD5D182EF}" v="297" dt="2022-02-22T14:01:07.567"/>
    <p1510:client id="{AF47849A-FB30-4B38-B16C-4C7DC03998F1}" v="265" dt="2022-02-22T15:18:07.933"/>
    <p1510:client id="{DE9ABAC8-05C5-49B2-88EC-C1A905C6EE87}" v="143" dt="2022-02-22T15:15:38.4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7C4948-EFC0-4669-B80D-133FC7E95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53CA25C-022C-477D-9BF1-AD2094584D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C645835-E805-4878-A644-F3FB838F6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F769328-9302-4746-9AA7-C8FB46CE6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EA90FC8-39B5-4552-8140-420FC1622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053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F8DB7-1C26-4044-85E0-50A30381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EC6B4C2-5101-4F0D-BF5A-66FEA59D8E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8A0231C-D8A7-4815-9135-512CD6CAC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42A9B1F-7A99-448F-BD48-6A91E36E6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BC4377A-891B-45F5-8359-B88E77BC6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4762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09B095A-6594-40DC-B122-E35F60BA1B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911D524-9AF1-416E-9508-CFF2EA1422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928C2E1-ADDB-441D-8FB2-C487725E6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75486C4-B163-464B-AA0C-B13EBC636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796609A-3783-4D97-8B91-95C2FAF2F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2625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EF9A01-AD4F-4679-8C25-D606D1EF1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6669F3B-1FB1-43CA-AABB-AA0FD11F4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1F5B83A-DDFD-425E-BDA8-22EEF308E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4B64A2E-2E61-4E89-A641-11E3D7B5C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60C998A-F81C-43F7-9ADA-13C038F10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5599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106002-FB7B-4986-A9C3-EACCEBA13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EEDA8B0-6076-4998-A0A1-40F6BC627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5F35AE7-FC11-4426-B154-BD233466F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0DB1A1A-35EC-4F65-BDD1-879104174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9904F63-1E93-46A8-89B9-AF801EB0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11847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5F9140-1EE4-4C59-8EC0-F388DEC59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9403049-B5C6-46F8-A15D-56516F62D0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B7D9D56-94DA-4A1F-966F-1F24D082C4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3C0E3EF-CFB7-4B78-897A-74DE1F5FA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3582C97-376F-4000-96D1-2D19E84EF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A695AD7-1717-4D41-AADD-049C1FBF0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2549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DD0881-95AE-487A-8B5B-95441BD11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BC175A-3981-4DAE-AB8D-7E9D432A7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C0A5E11-FF44-4889-80F0-88BB22E28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1BD54C7-25A7-4FF5-9199-E49B6E462B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9FC2470-5314-4CBA-9747-B44856B1BE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417FD0C-4413-456C-90ED-0B804019F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0998CF06-CE12-4108-9B77-126C2E94A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B31B222-0B86-442B-B501-B1D936909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7965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7A08B8-E5DD-461B-8E29-79F72A1EF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2843B7C-8B4E-4D4A-B0DD-5AA85080C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943914D-D2E5-49E1-884F-B5D901FD7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2F7520-44DE-45D4-8B19-8F0E31644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4499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542B483-03DE-409B-829C-359558763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857B7747-A06F-4D4E-B198-5CD31A721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86501B6-423E-43F0-A3DE-F3C6B725D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8211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DBC3C3-DB5D-4226-9AF2-38A8AD020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4134B10-A57B-499F-A3B9-B3B748D07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BF69A8F-DF3F-4E57-8A8F-401887781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B706378-532E-4703-B414-08F26CE9C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36A440C-CC8A-4FA2-9EED-26EBCF02D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F03BB69-DCFA-4D7E-B10B-D9F3F923A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5949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890B08-2C33-4223-9D9E-6074261FB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0DDFE71F-7B8A-4AE3-9629-A000E825C4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7A2B82C-8F3D-40E1-923C-2D363D4B5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F03149F-41EE-4D40-8BED-A2C800C00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1D296F6-F773-4300-ABD4-57844C1BB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D2C0684-B3C3-4816-86C3-39EA88112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8811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2CABAD9-8DA6-4A5F-800C-CBD4CD361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F600D6E-E131-4724-93FB-C29509F34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2BFD29D-7095-41C5-A48F-7331EFE4D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8367763-F89C-4E81-B4C8-75F421496C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0D2D238-6A84-49C2-881F-B8D8D58D80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73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80500" sy="64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2FFD8C8E-1208-4E2A-B862-A2A639792788}"/>
              </a:ext>
            </a:extLst>
          </p:cNvPr>
          <p:cNvSpPr/>
          <p:nvPr/>
        </p:nvSpPr>
        <p:spPr>
          <a:xfrm>
            <a:off x="4295622" y="1988225"/>
            <a:ext cx="3288026" cy="28186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Afbeelding 5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09F66E4-B42D-4148-80C5-5B3F274A97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28" t="23264" r="17152" b="22340"/>
          <a:stretch/>
        </p:blipFill>
        <p:spPr>
          <a:xfrm rot="3240000">
            <a:off x="6682895" y="3866964"/>
            <a:ext cx="1084491" cy="925109"/>
          </a:xfrm>
          <a:prstGeom prst="rect">
            <a:avLst/>
          </a:prstGeom>
        </p:spPr>
      </p:pic>
      <p:pic>
        <p:nvPicPr>
          <p:cNvPr id="1028" name="Picture 4" descr="RASP PI ZERO2 W: Raspberry Pi Zero 2 W, 4x 1 GHz, 512 MB RAM, WLAN, BT chez  reichelt elektronik">
            <a:extLst>
              <a:ext uri="{FF2B5EF4-FFF2-40B4-BE49-F238E27FC236}">
                <a16:creationId xmlns:a16="http://schemas.microsoft.com/office/drawing/2014/main" id="{F3137247-EDB4-489C-A0B6-ADC1A29F7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9468" y="4833099"/>
            <a:ext cx="1960626" cy="130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icon &amp;quot;Smartphone icon&amp;quot;">
            <a:extLst>
              <a:ext uri="{FF2B5EF4-FFF2-40B4-BE49-F238E27FC236}">
                <a16:creationId xmlns:a16="http://schemas.microsoft.com/office/drawing/2014/main" id="{3F949434-784E-4B35-B105-4F907F3850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4883" y="4629980"/>
            <a:ext cx="1576056" cy="1576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Afbeelding 29">
            <a:extLst>
              <a:ext uri="{FF2B5EF4-FFF2-40B4-BE49-F238E27FC236}">
                <a16:creationId xmlns:a16="http://schemas.microsoft.com/office/drawing/2014/main" id="{B11A5217-B12C-48C3-928E-A8DE60D253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11406" y="-73961"/>
            <a:ext cx="1777297" cy="1777297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6492CE7A-EF9A-4ADE-BB39-1758DD213894}"/>
              </a:ext>
            </a:extLst>
          </p:cNvPr>
          <p:cNvSpPr txBox="1"/>
          <p:nvPr/>
        </p:nvSpPr>
        <p:spPr>
          <a:xfrm>
            <a:off x="4523437" y="6327218"/>
            <a:ext cx="186601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nl-NL" b="1">
                <a:solidFill>
                  <a:srgbClr val="C00000"/>
                </a:solidFill>
                <a:cs typeface="Calibri"/>
              </a:rPr>
              <a:t>Controller</a:t>
            </a:r>
            <a:endParaRPr lang="nl-NL"/>
          </a:p>
        </p:txBody>
      </p:sp>
      <p:pic>
        <p:nvPicPr>
          <p:cNvPr id="31" name="Afbeelding 31">
            <a:extLst>
              <a:ext uri="{FF2B5EF4-FFF2-40B4-BE49-F238E27FC236}">
                <a16:creationId xmlns:a16="http://schemas.microsoft.com/office/drawing/2014/main" id="{CA69EAB3-1AC5-4F30-8392-F316845353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474" y="798385"/>
            <a:ext cx="5782018" cy="5365122"/>
          </a:xfrm>
          <a:prstGeom prst="rect">
            <a:avLst/>
          </a:prstGeom>
        </p:spPr>
      </p:pic>
      <p:pic>
        <p:nvPicPr>
          <p:cNvPr id="8" name="Afbeelding 8">
            <a:extLst>
              <a:ext uri="{FF2B5EF4-FFF2-40B4-BE49-F238E27FC236}">
                <a16:creationId xmlns:a16="http://schemas.microsoft.com/office/drawing/2014/main" id="{772C8770-C73E-4301-816E-06A1F3C53B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36881" y="4640583"/>
            <a:ext cx="1683489" cy="1683489"/>
          </a:xfrm>
          <a:prstGeom prst="rect">
            <a:avLst/>
          </a:prstGeom>
        </p:spPr>
      </p:pic>
      <p:sp>
        <p:nvSpPr>
          <p:cNvPr id="9" name="Rechthoek 8">
            <a:extLst>
              <a:ext uri="{FF2B5EF4-FFF2-40B4-BE49-F238E27FC236}">
                <a16:creationId xmlns:a16="http://schemas.microsoft.com/office/drawing/2014/main" id="{9B60451A-6FE1-4A41-BBF2-20385B36CFF8}"/>
              </a:ext>
            </a:extLst>
          </p:cNvPr>
          <p:cNvSpPr/>
          <p:nvPr/>
        </p:nvSpPr>
        <p:spPr>
          <a:xfrm>
            <a:off x="4196660" y="4631159"/>
            <a:ext cx="2534092" cy="169234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28" name="Afbeelding 5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288A0424-6F68-4B60-90C7-0F770783B5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28" t="23264" r="17152" b="22340"/>
          <a:stretch/>
        </p:blipFill>
        <p:spPr>
          <a:xfrm rot="18360000" flipH="1">
            <a:off x="8310080" y="3860459"/>
            <a:ext cx="1084491" cy="925109"/>
          </a:xfrm>
          <a:prstGeom prst="rect">
            <a:avLst/>
          </a:prstGeom>
        </p:spPr>
      </p:pic>
      <p:pic>
        <p:nvPicPr>
          <p:cNvPr id="32" name="Afbeelding 33">
            <a:extLst>
              <a:ext uri="{FF2B5EF4-FFF2-40B4-BE49-F238E27FC236}">
                <a16:creationId xmlns:a16="http://schemas.microsoft.com/office/drawing/2014/main" id="{70C8CBF1-B4E6-44AB-AB62-E58E358C56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74547" y="-165737"/>
            <a:ext cx="3831289" cy="3423747"/>
          </a:xfrm>
          <a:prstGeom prst="rect">
            <a:avLst/>
          </a:prstGeom>
        </p:spPr>
      </p:pic>
      <p:pic>
        <p:nvPicPr>
          <p:cNvPr id="34" name="Afbeelding 34" descr="Afbeelding met tekst, teken&#10;&#10;Automatisch gegenereerde beschrijving">
            <a:extLst>
              <a:ext uri="{FF2B5EF4-FFF2-40B4-BE49-F238E27FC236}">
                <a16:creationId xmlns:a16="http://schemas.microsoft.com/office/drawing/2014/main" id="{EA866B08-BA8E-4DD6-919E-D94B3286BC4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06558" y="3394113"/>
            <a:ext cx="1777389" cy="178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93857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Breedbeeld</PresentationFormat>
  <Slides>1</Slides>
  <Notes>0</Notes>
  <HiddenSlides>0</HiddenSlide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2" baseType="lpstr">
      <vt:lpstr>Kantoorthema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arno schoutteten</dc:creator>
  <cp:revision>123</cp:revision>
  <dcterms:created xsi:type="dcterms:W3CDTF">2022-02-22T12:39:51Z</dcterms:created>
  <dcterms:modified xsi:type="dcterms:W3CDTF">2022-02-22T15:20:55Z</dcterms:modified>
</cp:coreProperties>
</file>

<file path=docProps/thumbnail.jpeg>
</file>